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/>
    <p:restoredTop sz="94645"/>
  </p:normalViewPr>
  <p:slideViewPr>
    <p:cSldViewPr snapToGrid="0" snapToObjects="1">
      <p:cViewPr varScale="1">
        <p:scale>
          <a:sx n="133" d="100"/>
          <a:sy n="133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1"/>
            <a:ext cx="3225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218" y="6305550"/>
            <a:ext cx="944033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2209800"/>
            <a:ext cx="10972800" cy="1828800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0" y="4876800"/>
            <a:ext cx="10972800" cy="10668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9347200" y="152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9AD9AEE0-AB31-234D-BE5F-B89494C22F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2743200" cy="4724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371600"/>
            <a:ext cx="8026400" cy="4724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371600"/>
            <a:ext cx="10972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2362200"/>
            <a:ext cx="53848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362200"/>
            <a:ext cx="53848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362200"/>
            <a:ext cx="53848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2362200"/>
            <a:ext cx="53848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1371600"/>
            <a:ext cx="1097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2362200"/>
            <a:ext cx="10972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55320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FFFFFF"/>
                </a:solidFill>
                <a:latin typeface="TUOS Blake" pitchFamily="34" charset="0"/>
              </a:defRPr>
            </a:lvl1pPr>
          </a:lstStyle>
          <a:p>
            <a:fld id="{7DDF1CF3-EF17-AD44-A9D3-035C13B0F516}" type="datetimeFigureOut">
              <a:rPr lang="en-US" smtClean="0"/>
              <a:t>4/28/18</a:t>
            </a:fld>
            <a:endParaRPr 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553200"/>
            <a:ext cx="690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FFFFFF"/>
                </a:solidFill>
                <a:latin typeface="TUOS Blake" pitchFamily="34" charset="0"/>
              </a:defRPr>
            </a:lvl1pPr>
          </a:lstStyle>
          <a:p>
            <a:endParaRPr lang="en-US"/>
          </a:p>
        </p:txBody>
      </p:sp>
      <p:pic>
        <p:nvPicPr>
          <p:cNvPr id="1030" name="Picture 3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1"/>
            <a:ext cx="3225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218" y="6292850"/>
            <a:ext cx="94403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6371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UOS Stephenson" pitchFamily="-128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har char="•"/>
        <a:defRPr sz="3200">
          <a:solidFill>
            <a:schemeClr val="bg2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Font typeface="TUOS Stephenson" pitchFamily="18" charset="0"/>
        <a:buChar char="•"/>
        <a:defRPr sz="2800">
          <a:solidFill>
            <a:schemeClr val="bg2"/>
          </a:solidFill>
          <a:latin typeface="+mn-lt"/>
          <a:ea typeface="MS PGothic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bg2"/>
          </a:solidFill>
          <a:latin typeface="+mn-lt"/>
          <a:ea typeface="MS PGothic" pitchFamily="34" charset="-128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TUOS Stephenson" pitchFamily="18" charset="0"/>
        <a:defRPr sz="1400">
          <a:solidFill>
            <a:schemeClr val="bg2"/>
          </a:solidFill>
          <a:latin typeface="+mn-lt"/>
          <a:ea typeface="MS PGothic" pitchFamily="34" charset="-128"/>
        </a:defRPr>
      </a:lvl4pPr>
      <a:lvl5pPr marL="20574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18" charset="0"/>
        <a:buChar char="•"/>
        <a:defRPr sz="900">
          <a:solidFill>
            <a:schemeClr val="bg2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chemeClr val="bg2"/>
          </a:solidFill>
          <a:latin typeface="+mn-lt"/>
        </a:defRPr>
      </a:lvl6pPr>
      <a:lvl7pPr marL="29718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chemeClr val="bg2"/>
          </a:solidFill>
          <a:latin typeface="+mn-lt"/>
        </a:defRPr>
      </a:lvl7pPr>
      <a:lvl8pPr marL="34290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chemeClr val="bg2"/>
          </a:solidFill>
          <a:latin typeface="+mn-lt"/>
        </a:defRPr>
      </a:lvl8pPr>
      <a:lvl9pPr marL="38862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5%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9738" y="2362200"/>
            <a:ext cx="6637337" cy="3733800"/>
          </a:xfrm>
        </p:spPr>
      </p:pic>
    </p:spTree>
    <p:extLst>
      <p:ext uri="{BB962C8B-B14F-4D97-AF65-F5344CB8AC3E}">
        <p14:creationId xmlns:p14="http://schemas.microsoft.com/office/powerpoint/2010/main" val="12679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uos_ppt_template_colour">
  <a:themeElements>
    <a:clrScheme name="">
      <a:dk1>
        <a:srgbClr val="FCFBE3"/>
      </a:dk1>
      <a:lt1>
        <a:srgbClr val="FFFFFF"/>
      </a:lt1>
      <a:dk2>
        <a:srgbClr val="336699"/>
      </a:dk2>
      <a:lt2>
        <a:srgbClr val="FFFF33"/>
      </a:lt2>
      <a:accent1>
        <a:srgbClr val="FFFF00"/>
      </a:accent1>
      <a:accent2>
        <a:srgbClr val="B5B5B5"/>
      </a:accent2>
      <a:accent3>
        <a:srgbClr val="ADB8CA"/>
      </a:accent3>
      <a:accent4>
        <a:srgbClr val="DADADA"/>
      </a:accent4>
      <a:accent5>
        <a:srgbClr val="FFFFAA"/>
      </a:accent5>
      <a:accent6>
        <a:srgbClr val="A4A4A4"/>
      </a:accent6>
      <a:hlink>
        <a:srgbClr val="00B4F0"/>
      </a:hlink>
      <a:folHlink>
        <a:srgbClr val="FF00AE"/>
      </a:folHlink>
    </a:clrScheme>
    <a:fontScheme name="Office Theme">
      <a:majorFont>
        <a:latin typeface="TUOS Stephenson"/>
        <a:ea typeface=""/>
        <a:cs typeface=""/>
      </a:majorFont>
      <a:minorFont>
        <a:latin typeface="TUOS Bla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UOS Stephenson" pitchFamily="-1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UOS Stephenson" pitchFamily="-128" charset="0"/>
          </a:defRPr>
        </a:defPPr>
      </a:lstStyle>
    </a:lnDef>
  </a:objectDefaults>
  <a:extraClrSchemeLst>
    <a:extraClrScheme>
      <a:clrScheme name="Office Theme 1">
        <a:dk1>
          <a:srgbClr val="2A196F"/>
        </a:dk1>
        <a:lt1>
          <a:srgbClr val="F9FFA2"/>
        </a:lt1>
        <a:dk2>
          <a:srgbClr val="00B3EF"/>
        </a:dk2>
        <a:lt2>
          <a:srgbClr val="FCFBE3"/>
        </a:lt2>
        <a:accent1>
          <a:srgbClr val="FFFF00"/>
        </a:accent1>
        <a:accent2>
          <a:srgbClr val="B5B5B5"/>
        </a:accent2>
        <a:accent3>
          <a:srgbClr val="FBFFCE"/>
        </a:accent3>
        <a:accent4>
          <a:srgbClr val="22145E"/>
        </a:accent4>
        <a:accent5>
          <a:srgbClr val="FFFFAA"/>
        </a:accent5>
        <a:accent6>
          <a:srgbClr val="A4A4A4"/>
        </a:accent6>
        <a:hlink>
          <a:srgbClr val="00B4F0"/>
        </a:hlink>
        <a:folHlink>
          <a:srgbClr val="FF00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THE_tuos_ppt_template_colour_World_100</Template>
  <TotalTime>10</TotalTime>
  <Words>0</Words>
  <Application>Microsoft Macintosh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MS PGothic</vt:lpstr>
      <vt:lpstr>ＭＳ Ｐゴシック</vt:lpstr>
      <vt:lpstr>TUOS Blake</vt:lpstr>
      <vt:lpstr>TUOS Stephenson</vt:lpstr>
      <vt:lpstr>tuos_ppt_template_colour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Cooper</dc:creator>
  <cp:lastModifiedBy>Harry Cooper</cp:lastModifiedBy>
  <cp:revision>1</cp:revision>
  <dcterms:created xsi:type="dcterms:W3CDTF">2018-04-28T10:17:46Z</dcterms:created>
  <dcterms:modified xsi:type="dcterms:W3CDTF">2018-04-28T10:27:56Z</dcterms:modified>
</cp:coreProperties>
</file>